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7" r:id="rId3"/>
    <p:sldId id="292" r:id="rId4"/>
    <p:sldId id="258" r:id="rId5"/>
    <p:sldId id="259" r:id="rId6"/>
    <p:sldId id="291" r:id="rId7"/>
    <p:sldId id="279" r:id="rId8"/>
    <p:sldId id="282" r:id="rId9"/>
    <p:sldId id="281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1" autoAdjust="0"/>
    <p:restoredTop sz="82167" autoAdjust="0"/>
  </p:normalViewPr>
  <p:slideViewPr>
    <p:cSldViewPr>
      <p:cViewPr>
        <p:scale>
          <a:sx n="80" d="100"/>
          <a:sy n="80" d="100"/>
        </p:scale>
        <p:origin x="-7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9EAD-ED03-43E3-B5A0-9138F56CCDFA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75795-2E62-47E7-8E25-0F29D15A80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47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75795-2E62-47E7-8E25-0F29D15A80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64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75795-2E62-47E7-8E25-0F29D15A80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9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75795-2E62-47E7-8E25-0F29D15A80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4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39BBF6-FD9B-434F-8C6D-A2C81B02FFAB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7D52D3-7697-40CB-B53C-644C4B10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6000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851919" cy="4005063"/>
          </a:xfrm>
          <a:prstGeom prst="rect">
            <a:avLst/>
          </a:prstGeom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44589" y="2193479"/>
            <a:ext cx="5040560" cy="2615061"/>
          </a:xfrm>
        </p:spPr>
      </p:pic>
      <p:sp>
        <p:nvSpPr>
          <p:cNvPr id="12" name="Объект 11"/>
          <p:cNvSpPr>
            <a:spLocks noGrp="1"/>
          </p:cNvSpPr>
          <p:nvPr>
            <p:ph sz="quarter" idx="2"/>
          </p:nvPr>
        </p:nvSpPr>
        <p:spPr>
          <a:xfrm>
            <a:off x="457200" y="980729"/>
            <a:ext cx="4546848" cy="5191471"/>
          </a:xfrm>
        </p:spPr>
        <p:txBody>
          <a:bodyPr/>
          <a:lstStyle/>
          <a:p>
            <a:r>
              <a:rPr lang="ru-RU" dirty="0" smtClean="0"/>
              <a:t>Сергей Алексеев</a:t>
            </a:r>
          </a:p>
          <a:p>
            <a:r>
              <a:rPr lang="ru-RU" sz="2000" dirty="0" smtClean="0"/>
              <a:t>Рассказы об обороне Ленинграда/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Н.Андреев.- М.: Дрофа, 2003. – 80с.:. – (Честь и отвага).</a:t>
            </a:r>
          </a:p>
          <a:p>
            <a:endParaRPr lang="ru-RU" sz="2000" dirty="0" smtClean="0"/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годы Великой Отечественной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войны Ленинград оказался отрезанным фашистами от всей страны. 900 дней и ночей город находился в осаде – не было топлива, электричества, начался голод.</a:t>
            </a:r>
            <a:endParaRPr lang="ru-RU" sz="18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9640553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Виртуальная книжная выставка</a:t>
            </a:r>
            <a:br>
              <a:rPr lang="ru-RU" dirty="0" smtClean="0"/>
            </a:br>
            <a:r>
              <a:rPr lang="ru-RU" dirty="0" smtClean="0"/>
              <a:t>Дорогие ребята!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Если вы любите читать, если вы интересуетесь историей нашей страны, если вам интересны книги о войне – тогда приглашаем вас совершить виртуальное путешествие  </a:t>
            </a:r>
            <a:r>
              <a:rPr lang="ru-RU" sz="3600" dirty="0" smtClean="0">
                <a:solidFill>
                  <a:srgbClr val="FF0000"/>
                </a:solidFill>
              </a:rPr>
              <a:t>«Читаем книги о войне»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39655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98254" y="2455584"/>
            <a:ext cx="4196837" cy="2143141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286116" y="714356"/>
            <a:ext cx="4157666" cy="5286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Борис </a:t>
            </a:r>
            <a:r>
              <a:rPr lang="ru-RU" dirty="0" smtClean="0"/>
              <a:t>Васильев</a:t>
            </a:r>
          </a:p>
          <a:p>
            <a:r>
              <a:rPr lang="ru-RU" sz="2000" dirty="0" smtClean="0"/>
              <a:t>А зори здесь тихие…: Повесть./ -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</a:t>
            </a:r>
            <a:r>
              <a:rPr lang="ru-RU" sz="2000" dirty="0" err="1" smtClean="0"/>
              <a:t>О.Д.Цыремпилон</a:t>
            </a:r>
            <a:r>
              <a:rPr lang="ru-RU" sz="2000" dirty="0" smtClean="0"/>
              <a:t>.- г.Улан-: Бурятское книжное издательство, 1984. </a:t>
            </a:r>
            <a:r>
              <a:rPr lang="ru-RU" sz="2000" dirty="0" smtClean="0"/>
              <a:t>– </a:t>
            </a:r>
            <a:r>
              <a:rPr lang="ru-RU" sz="2000" dirty="0" smtClean="0"/>
              <a:t>112с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Действие повести «А зори здесь тихие…» происходит в годы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Великой Отечественной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войны. На железнодорожном разъезде службу несут бойцы-девушки, а командует ими старшина Федот Васков.</a:t>
            </a:r>
            <a:endParaRPr lang="ru-RU" sz="1800" dirty="0"/>
          </a:p>
        </p:txBody>
      </p:sp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56" t="2654" r="8222" b="-2454"/>
          <a:stretch/>
        </p:blipFill>
        <p:spPr>
          <a:xfrm rot="5400000">
            <a:off x="-415595" y="2170307"/>
            <a:ext cx="4643473" cy="2874580"/>
          </a:xfrm>
        </p:spPr>
      </p:pic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3707904" y="785795"/>
            <a:ext cx="4219944" cy="573955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Юрий Бондарев</a:t>
            </a:r>
          </a:p>
          <a:p>
            <a:r>
              <a:rPr lang="ru-RU" sz="2000" dirty="0" smtClean="0"/>
              <a:t>Берег: Собрание сочинений. В 6-ти томах т.4 Берег: </a:t>
            </a:r>
            <a:r>
              <a:rPr lang="ru-RU" sz="2000" dirty="0" err="1" smtClean="0"/>
              <a:t>Роман.-М</a:t>
            </a:r>
            <a:r>
              <a:rPr lang="ru-RU" sz="2000" dirty="0" smtClean="0"/>
              <a:t>.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</a:t>
            </a:r>
            <a:r>
              <a:rPr lang="ru-RU" sz="2000" dirty="0" smtClean="0"/>
              <a:t>л</a:t>
            </a:r>
            <a:r>
              <a:rPr lang="ru-RU" sz="2000" dirty="0" smtClean="0"/>
              <a:t>ит., 1985.- 400с.</a:t>
            </a:r>
          </a:p>
          <a:p>
            <a:endParaRPr lang="ru-RU" sz="2000" dirty="0" smtClean="0"/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В романе отображены события Великой Отечественной войны. Автора занимают сложные социально- философские проблемы, связанные с трудными исканиями личностью своего «берега».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404664"/>
            <a:ext cx="4546848" cy="6120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В.М. Ковальчук</a:t>
            </a:r>
          </a:p>
          <a:p>
            <a:r>
              <a:rPr lang="ru-RU" sz="2000" dirty="0" smtClean="0"/>
              <a:t>Непокоренный Ленинград/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Ф.Н. Буданов. Л.: </a:t>
            </a:r>
            <a:r>
              <a:rPr lang="ru-RU" sz="2000" dirty="0" err="1" smtClean="0"/>
              <a:t>ленинг.отд</a:t>
            </a:r>
            <a:r>
              <a:rPr lang="ru-RU" sz="2000" dirty="0" smtClean="0"/>
              <a:t>. «Наука», 1985.-328с.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Это легендарная повесть мужества и геройства, которая вызвала удивление и восхищение современников и навсегда останется в памяти грядущих поколений. Ленинградцы до конца остались верными Родине.</a:t>
            </a:r>
            <a:endParaRPr lang="ru-RU" sz="20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4" t="2183" r="8313"/>
          <a:stretch/>
        </p:blipFill>
        <p:spPr>
          <a:xfrm rot="5400000">
            <a:off x="3881251" y="1887501"/>
            <a:ext cx="6264696" cy="315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657600" cy="5839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Смирнов В.В.</a:t>
            </a:r>
          </a:p>
          <a:p>
            <a:r>
              <a:rPr lang="ru-RU" sz="2000" dirty="0" smtClean="0"/>
              <a:t>Угольщики Великой победы: к 75-летию Победы в Великой Отечественной войне/ В.Д.Грунь, А.Б.Коновалов и др., М.: Издательство «Красная книга», 2020, - 116с.: ил.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«В книге рассказывается о неизвестных страницах тяжелого пути к Победе, которые должны остаться в памяти поколений»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9" r="10629"/>
          <a:stretch/>
        </p:blipFill>
        <p:spPr>
          <a:xfrm rot="5400000">
            <a:off x="3452428" y="1380220"/>
            <a:ext cx="5839544" cy="3744416"/>
          </a:xfrm>
        </p:spPr>
      </p:pic>
    </p:spTree>
    <p:extLst>
      <p:ext uri="{BB962C8B-B14F-4D97-AF65-F5344CB8AC3E}">
        <p14:creationId xmlns:p14="http://schemas.microsoft.com/office/powerpoint/2010/main" xmlns="" val="386300630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4005" y="2204865"/>
            <a:ext cx="4464497" cy="2736303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11560" y="548680"/>
            <a:ext cx="4680520" cy="568863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Э.Максимова</a:t>
            </a:r>
          </a:p>
          <a:p>
            <a:r>
              <a:rPr lang="ru-RU" sz="2000" dirty="0" smtClean="0"/>
              <a:t>Дети военной поры/ сост. Э.Максимова. – М.: Политиздат, 1988.- 320с.</a:t>
            </a:r>
          </a:p>
          <a:p>
            <a:endParaRPr lang="ru-RU" sz="2000" dirty="0" smtClean="0"/>
          </a:p>
          <a:p>
            <a:r>
              <a:rPr lang="ru-RU" sz="1800" b="1" dirty="0" smtClean="0">
                <a:solidFill>
                  <a:srgbClr val="0070C0"/>
                </a:solidFill>
              </a:rPr>
              <a:t>Эта книга о том, как вели себя дети в тяжелейших ситуациях, как боролись с врагом, трудились в тылу, о том, как соединялись семьи, о трудных поисках и удивительных встречах через десятки лет.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76649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19971" y="1880830"/>
            <a:ext cx="4968552" cy="2880319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611560" y="692696"/>
            <a:ext cx="3960440" cy="5479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Борис Васильев</a:t>
            </a:r>
          </a:p>
          <a:p>
            <a:r>
              <a:rPr lang="ru-RU" sz="2000" dirty="0" smtClean="0"/>
              <a:t>И был вечер, и было утро: Романы, повести.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</a:t>
            </a:r>
            <a:r>
              <a:rPr lang="ru-RU" sz="2000" dirty="0" err="1" smtClean="0"/>
              <a:t>П.Красичков</a:t>
            </a:r>
            <a:r>
              <a:rPr lang="ru-RU" sz="2000" dirty="0" smtClean="0"/>
              <a:t>.- М.: «Советский писатель, 1989. – 560с.</a:t>
            </a:r>
          </a:p>
          <a:p>
            <a:endParaRPr lang="ru-RU" sz="2000" dirty="0" smtClean="0"/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Романы и повести Б.Васильева о Великой Отечественной войне, о судьбах людей и детей.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2691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52676" y="2173572"/>
            <a:ext cx="5175150" cy="2520281"/>
          </a:xfr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692696"/>
            <a:ext cx="4474840" cy="547950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Лев Кассиль</a:t>
            </a:r>
          </a:p>
          <a:p>
            <a:r>
              <a:rPr lang="ru-RU" sz="2000" dirty="0" smtClean="0"/>
              <a:t>Дорогие мои мальчишки. Повесть/ </a:t>
            </a:r>
            <a:r>
              <a:rPr lang="ru-RU" sz="2000" dirty="0" err="1" smtClean="0"/>
              <a:t>худож</a:t>
            </a:r>
            <a:r>
              <a:rPr lang="ru-RU" sz="2000" dirty="0" smtClean="0"/>
              <a:t>. </a:t>
            </a:r>
            <a:r>
              <a:rPr lang="ru-RU" sz="2000" dirty="0" err="1" smtClean="0"/>
              <a:t>С.А.Аладьев</a:t>
            </a:r>
            <a:r>
              <a:rPr lang="ru-RU" sz="2000" dirty="0" smtClean="0"/>
              <a:t>, - М.: «Высшая школа», 1987.- 384с.</a:t>
            </a:r>
          </a:p>
          <a:p>
            <a:endParaRPr lang="ru-RU" sz="20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Повесть посвящена памяти А.А.Гайдара и рассказывает о жизни детей маленького приволжского городка во время Великой Отечественной  войны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634774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1468</TotalTime>
  <Words>451</Words>
  <Application>Microsoft Office PowerPoint</Application>
  <PresentationFormat>Экран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Виртуальная книжная выставка Дорогие ребята!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сберегающая среда как фактор детского развития.</dc:title>
  <dc:creator>Дом</dc:creator>
  <cp:lastModifiedBy>Библиотека</cp:lastModifiedBy>
  <cp:revision>115</cp:revision>
  <dcterms:created xsi:type="dcterms:W3CDTF">2014-03-29T11:44:28Z</dcterms:created>
  <dcterms:modified xsi:type="dcterms:W3CDTF">2021-04-13T06:33:40Z</dcterms:modified>
</cp:coreProperties>
</file>